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42"/>
    <p:restoredTop sz="96695"/>
  </p:normalViewPr>
  <p:slideViewPr>
    <p:cSldViewPr snapToGrid="0">
      <p:cViewPr varScale="1">
        <p:scale>
          <a:sx n="58" d="100"/>
          <a:sy n="58" d="100"/>
        </p:scale>
        <p:origin x="27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063FD20B-62A6-0703-B188-28FEEA1C79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40736" y="1235910"/>
            <a:ext cx="4810340" cy="79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2024-06-26T22:00:39Z</dcterms:modified>
</cp:coreProperties>
</file>