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2" name="Imagem 1" descr="Uma imagem com Tipo de letra, design gráfico, Gráficos, captura de ecrã&#10;&#10;Descrição gerada automaticamente">
            <a:extLst>
              <a:ext uri="{FF2B5EF4-FFF2-40B4-BE49-F238E27FC236}">
                <a16:creationId xmlns:a16="http://schemas.microsoft.com/office/drawing/2014/main" id="{6A03E0DB-ACDA-6022-727E-D8D9211A9C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4309" y="422579"/>
            <a:ext cx="3179032" cy="52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2024-06-26T22:01:10Z</dcterms:modified>
</cp:coreProperties>
</file>