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6A03E0DB-ACDA-6022-727E-D8D9211A9C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309" y="422579"/>
            <a:ext cx="3179032" cy="52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2024-06-26T22:01:10Z</dcterms:modified>
</cp:coreProperties>
</file>