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design gráfico, Gráficos, captura de ecrã&#10;&#10;Descrição gerada automaticamente">
            <a:extLst>
              <a:ext uri="{FF2B5EF4-FFF2-40B4-BE49-F238E27FC236}">
                <a16:creationId xmlns:a16="http://schemas.microsoft.com/office/drawing/2014/main" id="{F0FB41D1-084A-CB47-C4DE-F22B149070B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3916" y="9872420"/>
            <a:ext cx="2438313" cy="402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2024-06-26T22:01:36Z</dcterms:modified>
</cp:coreProperties>
</file>