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192CF641-B6C3-CB9A-442D-E7045D4C14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2581" y="452737"/>
            <a:ext cx="2902489" cy="47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2024-06-25T18:33:41Z</dcterms:modified>
</cp:coreProperties>
</file>