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65"/>
    <p:restoredTop sz="92517"/>
  </p:normalViewPr>
  <p:slideViewPr>
    <p:cSldViewPr snapToGrid="0">
      <p:cViewPr varScale="1">
        <p:scale>
          <a:sx n="107" d="100"/>
          <a:sy n="107" d="100"/>
        </p:scale>
        <p:origin x="3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4" name="Imagem 3" descr="Uma imagem com Tipo de letra, design gráfico, Gráficos, captura de ecrã&#10;&#10;Descrição gerada automaticamente">
            <a:extLst>
              <a:ext uri="{FF2B5EF4-FFF2-40B4-BE49-F238E27FC236}">
                <a16:creationId xmlns:a16="http://schemas.microsoft.com/office/drawing/2014/main" id="{192CF641-B6C3-CB9A-442D-E7045D4C14D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12581" y="452737"/>
            <a:ext cx="2902489" cy="47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2024-06-25T18:33:41Z</dcterms:modified>
</cp:coreProperties>
</file>