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design gráfico, Gráficos, captura de ecrã&#10;&#10;Descrição gerada automaticamente">
            <a:extLst>
              <a:ext uri="{FF2B5EF4-FFF2-40B4-BE49-F238E27FC236}">
                <a16:creationId xmlns:a16="http://schemas.microsoft.com/office/drawing/2014/main" id="{E9DBC733-B36C-99ED-29F9-0AAA3DB06B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5528" y="378438"/>
            <a:ext cx="2414903" cy="3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10</cp:revision>
  <dcterms:created xsi:type="dcterms:W3CDTF">2024-06-11T11:15:44Z</dcterms:created>
  <dcterms:modified xsi:type="dcterms:W3CDTF">2024-06-25T18:36:05Z</dcterms:modified>
</cp:coreProperties>
</file>