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02B9526B-4B9A-5584-5F77-144B3E5105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116" y="9876665"/>
            <a:ext cx="2565524" cy="41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2024-06-25T18:34:21Z</dcterms:modified>
</cp:coreProperties>
</file>