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9"/>
    <p:restoredTop sz="96695"/>
  </p:normalViewPr>
  <p:slideViewPr>
    <p:cSldViewPr snapToGrid="0">
      <p:cViewPr varScale="1">
        <p:scale>
          <a:sx n="59" d="100"/>
          <a:sy n="59" d="100"/>
        </p:scale>
        <p:origin x="24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C655BF99-A6FE-14B5-95B2-8BED0FFA83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5911" y="947704"/>
            <a:ext cx="4599990" cy="757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369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2024-06-25T18:37:51Z</dcterms:modified>
</cp:coreProperties>
</file>