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813"/>
    <p:restoredTop sz="92517"/>
  </p:normalViewPr>
  <p:slideViewPr>
    <p:cSldViewPr snapToGrid="0">
      <p:cViewPr varScale="1">
        <p:scale>
          <a:sx n="117" d="100"/>
          <a:sy n="117" d="100"/>
        </p:scale>
        <p:origin x="21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21A8430C-EA5D-44D8-69CE-6FC2C84E4D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4176" y="454394"/>
            <a:ext cx="3059299" cy="50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2024-06-25T18:40:23Z</dcterms:modified>
</cp:coreProperties>
</file>