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D7C280BB-319A-6021-F62D-693D4F9179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96517" y="389678"/>
            <a:ext cx="2508087" cy="4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10</cp:revision>
  <dcterms:created xsi:type="dcterms:W3CDTF">2024-06-11T11:15:44Z</dcterms:created>
  <dcterms:modified xsi:type="dcterms:W3CDTF">2024-06-25T18:42:43Z</dcterms:modified>
</cp:coreProperties>
</file>