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21"/>
    <p:restoredTop sz="96695"/>
  </p:normalViewPr>
  <p:slideViewPr>
    <p:cSldViewPr snapToGrid="0">
      <p:cViewPr>
        <p:scale>
          <a:sx n="85" d="100"/>
          <a:sy n="85" d="100"/>
        </p:scale>
        <p:origin x="284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E1193484-5B89-B66B-7F7B-E116BDC424F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32200" y="1039537"/>
            <a:ext cx="4427412" cy="729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2024-06-26T21:55:24Z</dcterms:modified>
</cp:coreProperties>
</file>