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D1672EF6-5E65-C764-24BE-1CDDAD5934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12511" y="394882"/>
            <a:ext cx="2896277" cy="47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2024-06-26T21:55:59Z</dcterms:modified>
</cp:coreProperties>
</file>