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26/06/24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2" name="Imagem 1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1F65FE69-6DD7-119F-0CCD-116C4F5FAB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13679" y="380306"/>
            <a:ext cx="2433782" cy="40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9</cp:revision>
  <dcterms:created xsi:type="dcterms:W3CDTF">2024-06-11T11:15:44Z</dcterms:created>
  <dcterms:modified xsi:type="dcterms:W3CDTF">2024-06-26T21:56:47Z</dcterms:modified>
</cp:coreProperties>
</file>