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2"/>
    <p:restoredTop sz="96695"/>
  </p:normalViewPr>
  <p:slideViewPr>
    <p:cSldViewPr snapToGrid="0">
      <p:cViewPr varScale="1">
        <p:scale>
          <a:sx n="58" d="100"/>
          <a:sy n="58" d="100"/>
        </p:scale>
        <p:origin x="27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DCD67F15-33B9-F274-EC29-DF4B31616A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23681" y="1095327"/>
            <a:ext cx="5244451" cy="86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2024-06-26T22:19:21Z</dcterms:modified>
</cp:coreProperties>
</file>