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31E83AD-D19C-2CC6-DB45-54D9C4FD52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71987" y="458380"/>
            <a:ext cx="2983677" cy="49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2024-06-26T22:19:47Z</dcterms:modified>
</cp:coreProperties>
</file>