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3C2645E0-D845-23C1-B340-42AF8C1DA2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4801" y="383030"/>
            <a:ext cx="2338290" cy="3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2024-06-26T22:21:02Z</dcterms:modified>
</cp:coreProperties>
</file>