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C2C1DD7-6B44-8A84-B5C3-7811DCF0D4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6662" y="9908045"/>
            <a:ext cx="2641969" cy="43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2024-06-26T22:20:06Z</dcterms:modified>
</cp:coreProperties>
</file>