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6"/>
    <p:restoredTop sz="96695"/>
  </p:normalViewPr>
  <p:slideViewPr>
    <p:cSldViewPr snapToGrid="0">
      <p:cViewPr>
        <p:scale>
          <a:sx n="77" d="100"/>
          <a:sy n="77" d="100"/>
        </p:scale>
        <p:origin x="18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904E5E52-38A9-7D6F-3AC5-523CD2FAA3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33203" y="1129794"/>
            <a:ext cx="4425406" cy="72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2024-06-25T17:36:18Z</dcterms:modified>
</cp:coreProperties>
</file>