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0"/>
    <p:restoredTop sz="92517"/>
  </p:normalViewPr>
  <p:slideViewPr>
    <p:cSldViewPr snapToGrid="0">
      <p:cViewPr varScale="1">
        <p:scale>
          <a:sx n="107" d="100"/>
          <a:sy n="107" d="100"/>
        </p:scale>
        <p:origin x="3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263F2812-6835-E980-B295-4DFF63A8D8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5591" y="464731"/>
            <a:ext cx="2816469" cy="46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8</cp:revision>
  <dcterms:created xsi:type="dcterms:W3CDTF">2024-06-11T11:15:44Z</dcterms:created>
  <dcterms:modified xsi:type="dcterms:W3CDTF">2024-06-25T17:42:12Z</dcterms:modified>
</cp:coreProperties>
</file>