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10"/>
    <p:restoredTop sz="92517"/>
  </p:normalViewPr>
  <p:slideViewPr>
    <p:cSldViewPr snapToGrid="0">
      <p:cViewPr varScale="1">
        <p:scale>
          <a:sx n="107" d="100"/>
          <a:sy n="107" d="100"/>
        </p:scale>
        <p:origin x="33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4" name="Imagem 3" descr="Uma imagem com Tipo de letra, Gráficos, design gráfico, texto&#10;&#10;Descrição gerada automaticamente">
            <a:extLst>
              <a:ext uri="{FF2B5EF4-FFF2-40B4-BE49-F238E27FC236}">
                <a16:creationId xmlns:a16="http://schemas.microsoft.com/office/drawing/2014/main" id="{263F2812-6835-E980-B295-4DFF63A8D8E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55591" y="464731"/>
            <a:ext cx="2816469" cy="461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8</cp:revision>
  <dcterms:created xsi:type="dcterms:W3CDTF">2024-06-11T11:15:44Z</dcterms:created>
  <dcterms:modified xsi:type="dcterms:W3CDTF">2024-06-25T17:42:12Z</dcterms:modified>
</cp:coreProperties>
</file>