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57"/>
    <p:restoredTop sz="96695"/>
  </p:normalViewPr>
  <p:slideViewPr>
    <p:cSldViewPr snapToGrid="0">
      <p:cViewPr varScale="1">
        <p:scale>
          <a:sx n="86" d="100"/>
          <a:sy n="86" d="100"/>
        </p:scale>
        <p:origin x="130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B5E78B8D-58F1-38E3-94D6-A29562CC6A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0659" y="9924946"/>
            <a:ext cx="2551471" cy="41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2024-06-25T18:06:18Z</dcterms:modified>
</cp:coreProperties>
</file>