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44"/>
    <p:restoredTop sz="92476"/>
  </p:normalViewPr>
  <p:slideViewPr>
    <p:cSldViewPr snapToGrid="0">
      <p:cViewPr varScale="1">
        <p:scale>
          <a:sx n="106" d="100"/>
          <a:sy n="106" d="100"/>
        </p:scale>
        <p:origin x="3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4" name="Gráfico 3">
            <a:extLst>
              <a:ext uri="{FF2B5EF4-FFF2-40B4-BE49-F238E27FC236}">
                <a16:creationId xmlns:a16="http://schemas.microsoft.com/office/drawing/2014/main" id="{2E1D6C71-3205-5E38-1C71-04783666B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0711" y="423297"/>
            <a:ext cx="3601302" cy="59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2024-06-25T16:27:50Z</dcterms:modified>
</cp:coreProperties>
</file>