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CD662AE7-BBC7-B16F-444F-16CD259BB9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0656" y="9792706"/>
            <a:ext cx="2975675" cy="48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2024-06-25T16:29:01Z</dcterms:modified>
</cp:coreProperties>
</file>