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5"/>
    <p:restoredTop sz="96695"/>
  </p:normalViewPr>
  <p:slideViewPr>
    <p:cSldViewPr snapToGrid="0">
      <p:cViewPr varScale="1">
        <p:scale>
          <a:sx n="62" d="100"/>
          <a:sy n="62" d="100"/>
        </p:scale>
        <p:origin x="15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07CA0EA6-F800-3DB9-FA73-636AE280FC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03109" y="1097280"/>
            <a:ext cx="5085595" cy="83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2024-06-25T17:49:49Z</dcterms:modified>
</cp:coreProperties>
</file>