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57"/>
    <p:restoredTop sz="92458"/>
  </p:normalViewPr>
  <p:slideViewPr>
    <p:cSldViewPr snapToGrid="0">
      <p:cViewPr varScale="1">
        <p:scale>
          <a:sx n="104" d="100"/>
          <a:sy n="104" d="100"/>
        </p:scale>
        <p:origin x="2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C52F11B6-9A94-55A5-E62E-519841946E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6230" y="388377"/>
            <a:ext cx="3415191" cy="55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2024-06-25T18:05:37Z</dcterms:modified>
</cp:coreProperties>
</file>