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4" name="Imagem 3" descr="Uma imagem com Tipo de letra, Gráficos, design gráfico, texto&#10;&#10;Descrição gerada automaticamente">
            <a:extLst>
              <a:ext uri="{FF2B5EF4-FFF2-40B4-BE49-F238E27FC236}">
                <a16:creationId xmlns:a16="http://schemas.microsoft.com/office/drawing/2014/main" id="{6F11B079-E444-9FCD-BC62-823B5D7798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2113" y="431371"/>
            <a:ext cx="2510721" cy="4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2024-06-25T17:52:27Z</dcterms:modified>
</cp:coreProperties>
</file>