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C717B42C-6DB2-13CF-8340-B286AC0B2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4939" y="9852612"/>
            <a:ext cx="2692178" cy="4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2024-06-25T17:51:43Z</dcterms:modified>
</cp:coreProperties>
</file>