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Gráficos, design gráfico, texto&#10;&#10;Descrição gerada automaticamente">
            <a:extLst>
              <a:ext uri="{FF2B5EF4-FFF2-40B4-BE49-F238E27FC236}">
                <a16:creationId xmlns:a16="http://schemas.microsoft.com/office/drawing/2014/main" id="{C717B42C-6DB2-13CF-8340-B286AC0B25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4939" y="9852612"/>
            <a:ext cx="2692178" cy="44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2024-06-25T17:51:43Z</dcterms:modified>
</cp:coreProperties>
</file>