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12" r:id="rId1"/>
  </p:sldMasterIdLst>
  <p:notesMasterIdLst>
    <p:notesMasterId r:id="rId4"/>
  </p:notesMasterIdLst>
  <p:sldIdLst>
    <p:sldId id="258" r:id="rId2"/>
    <p:sldId id="256" r:id="rId3"/>
  </p:sldIdLst>
  <p:sldSz cx="10691813" cy="1511935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E4E"/>
    <a:srgbClr val="016633"/>
    <a:srgbClr val="E5E4E4"/>
    <a:srgbClr val="BDBD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742"/>
    <p:restoredTop sz="96695"/>
  </p:normalViewPr>
  <p:slideViewPr>
    <p:cSldViewPr snapToGrid="0">
      <p:cViewPr varScale="1">
        <p:scale>
          <a:sx n="58" d="100"/>
          <a:sy n="58" d="100"/>
        </p:scale>
        <p:origin x="2704" y="2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A173E5-6CD0-7146-972A-37EAC93A34DF}" type="datetimeFigureOut">
              <a:rPr lang="pt-PT" smtClean="0"/>
              <a:t>26/06/24</a:t>
            </a:fld>
            <a:endParaRPr lang="pt-PT"/>
          </a:p>
        </p:txBody>
      </p:sp>
      <p:sp>
        <p:nvSpPr>
          <p:cNvPr id="4" name="Marcador de Posição da Imagem do Diapositivo 3"/>
          <p:cNvSpPr>
            <a:spLocks noGrp="1" noRot="1" noChangeAspect="1"/>
          </p:cNvSpPr>
          <p:nvPr>
            <p:ph type="sldImg" idx="2"/>
          </p:nvPr>
        </p:nvSpPr>
        <p:spPr>
          <a:xfrm>
            <a:off x="2338388" y="1143000"/>
            <a:ext cx="21812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PT"/>
          </a:p>
        </p:txBody>
      </p:sp>
      <p:sp>
        <p:nvSpPr>
          <p:cNvPr id="5" name="Marcador de Posição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15CB01-0F55-9342-8F01-3DBDA615DC33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8406428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876050" rtl="0" eaLnBrk="1" latinLnBrk="0" hangingPunct="1">
      <a:defRPr sz="1150" kern="1200">
        <a:solidFill>
          <a:schemeClr val="tx1"/>
        </a:solidFill>
        <a:latin typeface="+mn-lt"/>
        <a:ea typeface="+mn-ea"/>
        <a:cs typeface="+mn-cs"/>
      </a:defRPr>
    </a:lvl1pPr>
    <a:lvl2pPr marL="438025" algn="l" defTabSz="876050" rtl="0" eaLnBrk="1" latinLnBrk="0" hangingPunct="1">
      <a:defRPr sz="1150" kern="1200">
        <a:solidFill>
          <a:schemeClr val="tx1"/>
        </a:solidFill>
        <a:latin typeface="+mn-lt"/>
        <a:ea typeface="+mn-ea"/>
        <a:cs typeface="+mn-cs"/>
      </a:defRPr>
    </a:lvl2pPr>
    <a:lvl3pPr marL="876050" algn="l" defTabSz="876050" rtl="0" eaLnBrk="1" latinLnBrk="0" hangingPunct="1">
      <a:defRPr sz="1150" kern="1200">
        <a:solidFill>
          <a:schemeClr val="tx1"/>
        </a:solidFill>
        <a:latin typeface="+mn-lt"/>
        <a:ea typeface="+mn-ea"/>
        <a:cs typeface="+mn-cs"/>
      </a:defRPr>
    </a:lvl3pPr>
    <a:lvl4pPr marL="1314074" algn="l" defTabSz="876050" rtl="0" eaLnBrk="1" latinLnBrk="0" hangingPunct="1">
      <a:defRPr sz="1150" kern="1200">
        <a:solidFill>
          <a:schemeClr val="tx1"/>
        </a:solidFill>
        <a:latin typeface="+mn-lt"/>
        <a:ea typeface="+mn-ea"/>
        <a:cs typeface="+mn-cs"/>
      </a:defRPr>
    </a:lvl4pPr>
    <a:lvl5pPr marL="1752099" algn="l" defTabSz="876050" rtl="0" eaLnBrk="1" latinLnBrk="0" hangingPunct="1">
      <a:defRPr sz="1150" kern="1200">
        <a:solidFill>
          <a:schemeClr val="tx1"/>
        </a:solidFill>
        <a:latin typeface="+mn-lt"/>
        <a:ea typeface="+mn-ea"/>
        <a:cs typeface="+mn-cs"/>
      </a:defRPr>
    </a:lvl5pPr>
    <a:lvl6pPr marL="2190124" algn="l" defTabSz="876050" rtl="0" eaLnBrk="1" latinLnBrk="0" hangingPunct="1">
      <a:defRPr sz="1150" kern="1200">
        <a:solidFill>
          <a:schemeClr val="tx1"/>
        </a:solidFill>
        <a:latin typeface="+mn-lt"/>
        <a:ea typeface="+mn-ea"/>
        <a:cs typeface="+mn-cs"/>
      </a:defRPr>
    </a:lvl6pPr>
    <a:lvl7pPr marL="2628149" algn="l" defTabSz="876050" rtl="0" eaLnBrk="1" latinLnBrk="0" hangingPunct="1">
      <a:defRPr sz="1150" kern="1200">
        <a:solidFill>
          <a:schemeClr val="tx1"/>
        </a:solidFill>
        <a:latin typeface="+mn-lt"/>
        <a:ea typeface="+mn-ea"/>
        <a:cs typeface="+mn-cs"/>
      </a:defRPr>
    </a:lvl7pPr>
    <a:lvl8pPr marL="3066174" algn="l" defTabSz="876050" rtl="0" eaLnBrk="1" latinLnBrk="0" hangingPunct="1">
      <a:defRPr sz="1150" kern="1200">
        <a:solidFill>
          <a:schemeClr val="tx1"/>
        </a:solidFill>
        <a:latin typeface="+mn-lt"/>
        <a:ea typeface="+mn-ea"/>
        <a:cs typeface="+mn-cs"/>
      </a:defRPr>
    </a:lvl8pPr>
    <a:lvl9pPr marL="3504197" algn="l" defTabSz="876050" rtl="0" eaLnBrk="1" latinLnBrk="0" hangingPunct="1">
      <a:defRPr sz="115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>
          <a:xfrm>
            <a:off x="2338388" y="1143000"/>
            <a:ext cx="2181225" cy="3086100"/>
          </a:xfrm>
        </p:spPr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615CB01-0F55-9342-8F01-3DBDA615DC33}" type="slidenum">
              <a:rPr lang="pt-PT" smtClean="0"/>
              <a:t>1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933632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>
          <a:xfrm>
            <a:off x="2338388" y="1143000"/>
            <a:ext cx="2181225" cy="3086100"/>
          </a:xfrm>
        </p:spPr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615CB01-0F55-9342-8F01-3DBDA615DC33}" type="slidenum">
              <a:rPr lang="pt-PT" smtClean="0"/>
              <a:t>2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3729844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m 5" descr="Uma imagem com Gráficos, verde, design gráfico, Tipo de letra&#10;&#10;Descrição gerada automaticamente">
            <a:extLst>
              <a:ext uri="{FF2B5EF4-FFF2-40B4-BE49-F238E27FC236}">
                <a16:creationId xmlns:a16="http://schemas.microsoft.com/office/drawing/2014/main" id="{D9872054-EACA-A129-33F6-02F5946869C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13630939"/>
            <a:ext cx="10752372" cy="1509676"/>
          </a:xfrm>
          <a:prstGeom prst="rect">
            <a:avLst/>
          </a:prstGeom>
        </p:spPr>
      </p:pic>
      <p:pic>
        <p:nvPicPr>
          <p:cNvPr id="2" name="Imagem 1">
            <a:extLst>
              <a:ext uri="{FF2B5EF4-FFF2-40B4-BE49-F238E27FC236}">
                <a16:creationId xmlns:a16="http://schemas.microsoft.com/office/drawing/2014/main" id="{33CA78B4-5070-6AFA-C59B-6B02C11CD77F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2711501" y="1070519"/>
            <a:ext cx="5268811" cy="8713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10396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6/26/24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97594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600484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5062" y="804969"/>
            <a:ext cx="9221689" cy="29223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5062" y="4024827"/>
            <a:ext cx="9221689" cy="959308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062" y="14013401"/>
            <a:ext cx="2405658" cy="8049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3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dirty="0"/>
              <a:t>6/26/24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41663" y="14013401"/>
            <a:ext cx="3608487" cy="8049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3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51093" y="14013401"/>
            <a:ext cx="2405658" cy="8049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3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15815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4" r:id="rId1"/>
    <p:sldLayoutId id="2147483719" r:id="rId2"/>
    <p:sldLayoutId id="2147483718" r:id="rId3"/>
  </p:sldLayoutIdLst>
  <p:txStyles>
    <p:titleStyle>
      <a:lvl1pPr algn="l" defTabSz="1069208" rtl="0" eaLnBrk="1" latinLnBrk="0" hangingPunct="1">
        <a:lnSpc>
          <a:spcPct val="90000"/>
        </a:lnSpc>
        <a:spcBef>
          <a:spcPct val="0"/>
        </a:spcBef>
        <a:buNone/>
        <a:defRPr sz="514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67302" indent="-267302" algn="l" defTabSz="1069208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3274" kern="1200">
          <a:solidFill>
            <a:schemeClr val="tx1"/>
          </a:solidFill>
          <a:latin typeface="+mn-lt"/>
          <a:ea typeface="+mn-ea"/>
          <a:cs typeface="+mn-cs"/>
        </a:defRPr>
      </a:lvl1pPr>
      <a:lvl2pPr marL="801906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806" kern="1200">
          <a:solidFill>
            <a:schemeClr val="tx1"/>
          </a:solidFill>
          <a:latin typeface="+mn-lt"/>
          <a:ea typeface="+mn-ea"/>
          <a:cs typeface="+mn-cs"/>
        </a:defRPr>
      </a:lvl2pPr>
      <a:lvl3pPr marL="1336510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339" kern="1200">
          <a:solidFill>
            <a:schemeClr val="tx1"/>
          </a:solidFill>
          <a:latin typeface="+mn-lt"/>
          <a:ea typeface="+mn-ea"/>
          <a:cs typeface="+mn-cs"/>
        </a:defRPr>
      </a:lvl3pPr>
      <a:lvl4pPr marL="1871114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4pPr>
      <a:lvl5pPr marL="2405718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5pPr>
      <a:lvl6pPr marL="2940322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6pPr>
      <a:lvl7pPr marL="3474926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7pPr>
      <a:lvl8pPr marL="4009530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8pPr>
      <a:lvl9pPr marL="4544134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1pPr>
      <a:lvl2pPr marL="534604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2pPr>
      <a:lvl3pPr marL="1069208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3pPr>
      <a:lvl4pPr marL="1603812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4pPr>
      <a:lvl5pPr marL="2138416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5pPr>
      <a:lvl6pPr marL="2673020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6pPr>
      <a:lvl7pPr marL="3207624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7pPr>
      <a:lvl8pPr marL="3742228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8pPr>
      <a:lvl9pPr marL="4276832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Posição do Título 1">
            <a:extLst>
              <a:ext uri="{FF2B5EF4-FFF2-40B4-BE49-F238E27FC236}">
                <a16:creationId xmlns:a16="http://schemas.microsoft.com/office/drawing/2014/main" id="{513775EB-D3D0-90CA-D9AA-593A844AF6BE}"/>
              </a:ext>
            </a:extLst>
          </p:cNvPr>
          <p:cNvSpPr txBox="1">
            <a:spLocks/>
          </p:cNvSpPr>
          <p:nvPr/>
        </p:nvSpPr>
        <p:spPr>
          <a:xfrm>
            <a:off x="454425" y="578169"/>
            <a:ext cx="1598492" cy="79543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2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CARTAZ</a:t>
            </a:r>
          </a:p>
          <a:p>
            <a:r>
              <a:rPr lang="pt-PT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Formato A3</a:t>
            </a:r>
            <a:endParaRPr lang="pt-PT" sz="1400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Marcador de Posição do Título 1">
            <a:extLst>
              <a:ext uri="{FF2B5EF4-FFF2-40B4-BE49-F238E27FC236}">
                <a16:creationId xmlns:a16="http://schemas.microsoft.com/office/drawing/2014/main" id="{7D0C4CB7-3A21-C34E-8334-D389F9E45492}"/>
              </a:ext>
            </a:extLst>
          </p:cNvPr>
          <p:cNvSpPr txBox="1">
            <a:spLocks/>
          </p:cNvSpPr>
          <p:nvPr/>
        </p:nvSpPr>
        <p:spPr>
          <a:xfrm>
            <a:off x="1826476" y="1632765"/>
            <a:ext cx="2249038" cy="57128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(exemplo)</a:t>
            </a:r>
            <a:endParaRPr lang="pt-PT" sz="1400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Marcador de Posição do Título 1">
            <a:extLst>
              <a:ext uri="{FF2B5EF4-FFF2-40B4-BE49-F238E27FC236}">
                <a16:creationId xmlns:a16="http://schemas.microsoft.com/office/drawing/2014/main" id="{99640F92-348A-B832-683F-5006F02FEF54}"/>
              </a:ext>
            </a:extLst>
          </p:cNvPr>
          <p:cNvSpPr txBox="1">
            <a:spLocks/>
          </p:cNvSpPr>
          <p:nvPr/>
        </p:nvSpPr>
        <p:spPr>
          <a:xfrm>
            <a:off x="3895520" y="13526058"/>
            <a:ext cx="3209843" cy="79472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PT" sz="2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CARTAZ </a:t>
            </a:r>
            <a:r>
              <a:rPr lang="pt-PT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TEMPLATE</a:t>
            </a:r>
          </a:p>
          <a:p>
            <a:endParaRPr lang="pt-PT" sz="2800" dirty="0">
              <a:solidFill>
                <a:schemeClr val="tx1">
                  <a:lumMod val="75000"/>
                  <a:lumOff val="25000"/>
                </a:schemeClr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10" name="Seta para Baixo 9">
            <a:extLst>
              <a:ext uri="{FF2B5EF4-FFF2-40B4-BE49-F238E27FC236}">
                <a16:creationId xmlns:a16="http://schemas.microsoft.com/office/drawing/2014/main" id="{EC7F29F0-BD63-CBCA-83CD-687E68B53C42}"/>
              </a:ext>
            </a:extLst>
          </p:cNvPr>
          <p:cNvSpPr/>
          <p:nvPr/>
        </p:nvSpPr>
        <p:spPr>
          <a:xfrm>
            <a:off x="5101544" y="14044386"/>
            <a:ext cx="797797" cy="552793"/>
          </a:xfrm>
          <a:prstGeom prst="down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PT" dirty="0">
              <a:solidFill>
                <a:srgbClr val="E5E4E4"/>
              </a:solidFill>
            </a:endParaRPr>
          </a:p>
        </p:txBody>
      </p:sp>
      <p:pic>
        <p:nvPicPr>
          <p:cNvPr id="6" name="Imagem 5" descr="Uma imagem com texto, Cara humana&#10;&#10;Descrição gerada automaticamente">
            <a:extLst>
              <a:ext uri="{FF2B5EF4-FFF2-40B4-BE49-F238E27FC236}">
                <a16:creationId xmlns:a16="http://schemas.microsoft.com/office/drawing/2014/main" id="{F9C1BC03-3080-584F-D974-42E5A1C65587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8942" t="130" r="15967"/>
          <a:stretch/>
        </p:blipFill>
        <p:spPr>
          <a:xfrm>
            <a:off x="-1" y="17233"/>
            <a:ext cx="10691813" cy="13249661"/>
          </a:xfrm>
          <a:prstGeom prst="rect">
            <a:avLst/>
          </a:prstGeom>
        </p:spPr>
      </p:pic>
      <p:sp>
        <p:nvSpPr>
          <p:cNvPr id="7" name="CaixaDeTexto 6">
            <a:extLst>
              <a:ext uri="{FF2B5EF4-FFF2-40B4-BE49-F238E27FC236}">
                <a16:creationId xmlns:a16="http://schemas.microsoft.com/office/drawing/2014/main" id="{5C904E84-4FDD-3FC8-44A3-CF73EB1EC962}"/>
              </a:ext>
            </a:extLst>
          </p:cNvPr>
          <p:cNvSpPr txBox="1"/>
          <p:nvPr/>
        </p:nvSpPr>
        <p:spPr>
          <a:xfrm>
            <a:off x="17543721" y="8548577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23474315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Marcador de Posição do Título 1">
            <a:extLst>
              <a:ext uri="{FF2B5EF4-FFF2-40B4-BE49-F238E27FC236}">
                <a16:creationId xmlns:a16="http://schemas.microsoft.com/office/drawing/2014/main" id="{451D8B47-A367-9F93-0027-FAA58FCFEAC3}"/>
              </a:ext>
            </a:extLst>
          </p:cNvPr>
          <p:cNvSpPr txBox="1">
            <a:spLocks/>
          </p:cNvSpPr>
          <p:nvPr/>
        </p:nvSpPr>
        <p:spPr>
          <a:xfrm>
            <a:off x="1168399" y="14073180"/>
            <a:ext cx="2642755" cy="42277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1800" b="1" dirty="0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Unidade de </a:t>
            </a:r>
            <a:r>
              <a:rPr lang="pt-PT" sz="1800" b="1" dirty="0" err="1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Xxxxxxxxx</a:t>
            </a:r>
            <a:endParaRPr lang="pt-PT" sz="1800" b="1" dirty="0">
              <a:solidFill>
                <a:srgbClr val="016633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pt-PT" sz="1000" dirty="0">
              <a:solidFill>
                <a:srgbClr val="016633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Título 1">
            <a:extLst>
              <a:ext uri="{FF2B5EF4-FFF2-40B4-BE49-F238E27FC236}">
                <a16:creationId xmlns:a16="http://schemas.microsoft.com/office/drawing/2014/main" id="{03854430-E00A-A275-7C20-F670AAEF22FD}"/>
              </a:ext>
            </a:extLst>
          </p:cNvPr>
          <p:cNvSpPr txBox="1">
            <a:spLocks/>
          </p:cNvSpPr>
          <p:nvPr/>
        </p:nvSpPr>
        <p:spPr>
          <a:xfrm>
            <a:off x="1168399" y="9169259"/>
            <a:ext cx="6114421" cy="559355"/>
          </a:xfrm>
          <a:prstGeom prst="rect">
            <a:avLst/>
          </a:prstGeom>
        </p:spPr>
        <p:txBody>
          <a:bodyPr rtlCol="0"/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3600" b="1" dirty="0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Hábitos de </a:t>
            </a:r>
            <a:r>
              <a:rPr lang="es-ES" sz="3600" b="1" dirty="0" err="1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sono</a:t>
            </a:r>
            <a:r>
              <a:rPr lang="es-ES" sz="3600" b="1" dirty="0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s-ES" sz="3600" b="1" dirty="0" err="1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saudáveis</a:t>
            </a:r>
            <a:endParaRPr lang="es-ES" sz="3600" b="1" dirty="0">
              <a:solidFill>
                <a:srgbClr val="016633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Marcador de texto 2">
            <a:extLst>
              <a:ext uri="{FF2B5EF4-FFF2-40B4-BE49-F238E27FC236}">
                <a16:creationId xmlns:a16="http://schemas.microsoft.com/office/drawing/2014/main" id="{93AD0672-BA96-65AD-4E3A-2C006215BBC3}"/>
              </a:ext>
            </a:extLst>
          </p:cNvPr>
          <p:cNvSpPr txBox="1">
            <a:spLocks/>
          </p:cNvSpPr>
          <p:nvPr/>
        </p:nvSpPr>
        <p:spPr>
          <a:xfrm>
            <a:off x="1168400" y="9728614"/>
            <a:ext cx="8355014" cy="4137493"/>
          </a:xfrm>
          <a:prstGeom prst="rect">
            <a:avLst/>
          </a:prstGeom>
        </p:spPr>
        <p:txBody>
          <a:bodyPr rtlCol="0"/>
          <a:lstStyle>
            <a:lvl1pPr marL="133182" indent="-133182" algn="l" defTabSz="532729" rtl="0" eaLnBrk="1" latinLnBrk="0" hangingPunct="1">
              <a:lnSpc>
                <a:spcPct val="90000"/>
              </a:lnSpc>
              <a:spcBef>
                <a:spcPts val="583"/>
              </a:spcBef>
              <a:buFont typeface="Arial" panose="020B0604020202020204" pitchFamily="34" charset="0"/>
              <a:buChar char="•"/>
              <a:defRPr sz="163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99547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3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65912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1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32277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98641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65006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31371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97735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64100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50000"/>
              </a:lnSpc>
              <a:buNone/>
            </a:pP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Ipsum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is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simply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dummy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text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of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printing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and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typesetting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industry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Lorem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Ipsum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has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been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industry's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standard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dummy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text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ever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since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1500s,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when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an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unknown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printer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took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a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galley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of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type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and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scrambled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it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to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make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a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type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specimen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book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It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has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survived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not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only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five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centuries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but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also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leap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into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electronic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typesetting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remaining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essentially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unchanged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It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was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popularised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in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1960s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with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release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of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Letraset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sheets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containing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Lorem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Ipsum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passages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0" indent="0" algn="just">
              <a:lnSpc>
                <a:spcPct val="150000"/>
              </a:lnSpc>
              <a:buNone/>
            </a:pPr>
            <a:endParaRPr lang="pt-PT" sz="2000" dirty="0">
              <a:solidFill>
                <a:srgbClr val="000000"/>
              </a:solidFill>
              <a:highlight>
                <a:srgbClr val="FFFFFF"/>
              </a:highligh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Marcador de Posição do Título 1">
            <a:extLst>
              <a:ext uri="{FF2B5EF4-FFF2-40B4-BE49-F238E27FC236}">
                <a16:creationId xmlns:a16="http://schemas.microsoft.com/office/drawing/2014/main" id="{4923D826-DACA-D1BD-A3AC-8BCF1130EAA8}"/>
              </a:ext>
            </a:extLst>
          </p:cNvPr>
          <p:cNvSpPr txBox="1">
            <a:spLocks/>
          </p:cNvSpPr>
          <p:nvPr/>
        </p:nvSpPr>
        <p:spPr>
          <a:xfrm>
            <a:off x="762853" y="7707072"/>
            <a:ext cx="9257521" cy="11915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PT" sz="6400" spc="300" dirty="0">
                <a:solidFill>
                  <a:srgbClr val="016633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SERVIÇO DE </a:t>
            </a:r>
            <a:r>
              <a:rPr lang="pt-PT" sz="6400" b="1" spc="300" dirty="0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PEDIATRIA</a:t>
            </a:r>
          </a:p>
        </p:txBody>
      </p:sp>
      <p:sp>
        <p:nvSpPr>
          <p:cNvPr id="10" name="Marcador de Posição da Imagem 10">
            <a:extLst>
              <a:ext uri="{FF2B5EF4-FFF2-40B4-BE49-F238E27FC236}">
                <a16:creationId xmlns:a16="http://schemas.microsoft.com/office/drawing/2014/main" id="{F7A925BD-EB72-9C97-7C52-D0B469462B7D}"/>
              </a:ext>
            </a:extLst>
          </p:cNvPr>
          <p:cNvSpPr>
            <a:spLocks noGrp="1"/>
          </p:cNvSpPr>
          <p:nvPr>
            <p:ph type="pic" sz="quarter" idx="4294967295"/>
          </p:nvPr>
        </p:nvSpPr>
        <p:spPr>
          <a:xfrm>
            <a:off x="850532" y="2666812"/>
            <a:ext cx="8990747" cy="4729908"/>
          </a:xfrm>
          <a:prstGeom prst="roundRect">
            <a:avLst>
              <a:gd name="adj" fmla="val 12371"/>
            </a:avLst>
          </a:prstGeom>
          <a:pattFill prst="pct25">
            <a:fgClr>
              <a:schemeClr val="accent1"/>
            </a:fgClr>
            <a:bgClr>
              <a:schemeClr val="bg1"/>
            </a:bgClr>
          </a:pattFill>
        </p:spPr>
        <p:txBody>
          <a:bodyPr>
            <a:normAutofit/>
          </a:bodyPr>
          <a:lstStyle/>
          <a:p>
            <a:endParaRPr lang="pt-PT" sz="2000" dirty="0"/>
          </a:p>
        </p:txBody>
      </p:sp>
    </p:spTree>
    <p:extLst>
      <p:ext uri="{BB962C8B-B14F-4D97-AF65-F5344CB8AC3E}">
        <p14:creationId xmlns:p14="http://schemas.microsoft.com/office/powerpoint/2010/main" val="216495670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Tema do 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369</TotalTime>
  <Words>103</Words>
  <Application>Microsoft Macintosh PowerPoint</Application>
  <PresentationFormat>Personalizados</PresentationFormat>
  <Paragraphs>10</Paragraphs>
  <Slides>2</Slides>
  <Notes>2</Notes>
  <HiddenSlides>0</HiddenSlides>
  <MMClips>0</MMClips>
  <ScaleCrop>false</ScaleCrop>
  <HeadingPairs>
    <vt:vector size="6" baseType="variant">
      <vt:variant>
        <vt:lpstr>Tipos de letra usados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dos diapositivos</vt:lpstr>
      </vt:variant>
      <vt:variant>
        <vt:i4>2</vt:i4>
      </vt:variant>
    </vt:vector>
  </HeadingPairs>
  <TitlesOfParts>
    <vt:vector size="8" baseType="lpstr">
      <vt:lpstr>Aptos</vt:lpstr>
      <vt:lpstr>Aptos Display</vt:lpstr>
      <vt:lpstr>Arial</vt:lpstr>
      <vt:lpstr>Calibri</vt:lpstr>
      <vt:lpstr>Calibri Light</vt:lpstr>
      <vt:lpstr>Tema do Office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Telma Guerra</dc:creator>
  <cp:lastModifiedBy>Telma Guerra</cp:lastModifiedBy>
  <cp:revision>17</cp:revision>
  <dcterms:created xsi:type="dcterms:W3CDTF">2024-06-11T11:15:44Z</dcterms:created>
  <dcterms:modified xsi:type="dcterms:W3CDTF">2024-06-26T22:24:01Z</dcterms:modified>
</cp:coreProperties>
</file>