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26/06/24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68EDC2E-8798-E833-23BD-B3E9A2FA33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12159" y="341001"/>
            <a:ext cx="2538018" cy="4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2024-06-26T22:25:33Z</dcterms:modified>
</cp:coreProperties>
</file>