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D2CE6952-5918-1A5F-47AD-FC0A6E32C1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6723" y="9794930"/>
            <a:ext cx="2853387" cy="47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2024-06-26T22:24:51Z</dcterms:modified>
</cp:coreProperties>
</file>