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4" name="Imagem 3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3D652F96-FC11-DC29-4912-8A62222E9C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7616" y="417296"/>
            <a:ext cx="2555217" cy="42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2024-06-25T18:15:56Z</dcterms:modified>
</cp:coreProperties>
</file>