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5" name="Imagem 4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CE038BD0-A01E-D55E-C94C-5D8DDE70A98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21412" y="9794930"/>
            <a:ext cx="2795145" cy="460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2024-06-25T18:15:05Z</dcterms:modified>
</cp:coreProperties>
</file>