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42"/>
    <p:restoredTop sz="96695"/>
  </p:normalViewPr>
  <p:slideViewPr>
    <p:cSldViewPr snapToGrid="0">
      <p:cViewPr varScale="1">
        <p:scale>
          <a:sx n="58" d="100"/>
          <a:sy n="58" d="100"/>
        </p:scale>
        <p:origin x="270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684A8663-8780-35CF-E5F8-B3E011E105D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26746" y="1204332"/>
            <a:ext cx="5438321" cy="78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2024-06-25T16:51:56Z</dcterms:modified>
</cp:coreProperties>
</file>