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3E2AE28B-3E2C-871B-647A-D1CC71CD0B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3834" y="485296"/>
            <a:ext cx="3559982" cy="51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2024-06-25T16:52:38Z</dcterms:modified>
</cp:coreProperties>
</file>