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7"/>
    <p:restoredTop sz="92517"/>
  </p:normalViewPr>
  <p:slideViewPr>
    <p:cSldViewPr snapToGrid="0">
      <p:cViewPr varScale="1">
        <p:scale>
          <a:sx n="107" d="100"/>
          <a:sy n="107" d="100"/>
        </p:scale>
        <p:origin x="25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2" name="Imagem 1" descr="Uma imagem com Tipo de letra, Gráficos, texto, design gráfico&#10;&#10;Descrição gerada automaticamente">
            <a:extLst>
              <a:ext uri="{FF2B5EF4-FFF2-40B4-BE49-F238E27FC236}">
                <a16:creationId xmlns:a16="http://schemas.microsoft.com/office/drawing/2014/main" id="{3E2AE28B-3E2C-871B-647A-D1CC71CD0B6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3834" y="485296"/>
            <a:ext cx="3559982" cy="510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2024-06-25T16:52:38Z</dcterms:modified>
</cp:coreProperties>
</file>