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EEF8415-88E6-DE86-F058-BFABB117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065" y="432867"/>
            <a:ext cx="2663345" cy="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2024-06-25T16:54:12Z</dcterms:modified>
</cp:coreProperties>
</file>