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5" r:id="rId1"/>
  </p:sldMasterIdLst>
  <p:notesMasterIdLst>
    <p:notesMasterId r:id="rId4"/>
  </p:notesMasterIdLst>
  <p:sldIdLst>
    <p:sldId id="258" r:id="rId2"/>
    <p:sldId id="256" r:id="rId3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E4E"/>
    <a:srgbClr val="016633"/>
    <a:srgbClr val="E5E4E4"/>
    <a:srgbClr val="BDBD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981"/>
    <p:restoredTop sz="96695"/>
  </p:normalViewPr>
  <p:slideViewPr>
    <p:cSldViewPr snapToGrid="0">
      <p:cViewPr varScale="1">
        <p:scale>
          <a:sx n="82" d="100"/>
          <a:sy n="82" d="100"/>
        </p:scale>
        <p:origin x="353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A173E5-6CD0-7146-972A-37EAC93A34DF}" type="datetimeFigureOut">
              <a:rPr lang="pt-PT" smtClean="0"/>
              <a:t>25/06/24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15CB01-0F55-9342-8F01-3DBDA615DC33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8406428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1pPr>
    <a:lvl2pPr marL="309727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2pPr>
    <a:lvl3pPr marL="619455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3pPr>
    <a:lvl4pPr marL="929182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4pPr>
    <a:lvl5pPr marL="1238909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5pPr>
    <a:lvl6pPr marL="1548637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6pPr>
    <a:lvl7pPr marL="1858364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7pPr>
    <a:lvl8pPr marL="2168092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8pPr>
    <a:lvl9pPr marL="2477818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>
          <a:xfrm>
            <a:off x="2338388" y="1143000"/>
            <a:ext cx="2181225" cy="3086100"/>
          </a:xfrm>
        </p:spPr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15CB01-0F55-9342-8F01-3DBDA615DC33}" type="slidenum">
              <a:rPr lang="pt-PT" smtClean="0"/>
              <a:t>1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933632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>
          <a:xfrm>
            <a:off x="2338388" y="1143000"/>
            <a:ext cx="2181225" cy="3086100"/>
          </a:xfrm>
        </p:spPr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15CB01-0F55-9342-8F01-3DBDA615DC33}" type="slidenum">
              <a:rPr lang="pt-PT" smtClean="0"/>
              <a:t>2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3729844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Imagem 13" descr="Uma imagem com Gráficos, verde, design gráfico, Saturação de cores&#10;&#10;Descrição gerada automaticamente">
            <a:extLst>
              <a:ext uri="{FF2B5EF4-FFF2-40B4-BE49-F238E27FC236}">
                <a16:creationId xmlns:a16="http://schemas.microsoft.com/office/drawing/2014/main" id="{5DBC3A55-0191-1AFC-9997-C4215F601E6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9522743"/>
            <a:ext cx="7559675" cy="1169070"/>
          </a:xfrm>
          <a:prstGeom prst="rect">
            <a:avLst/>
          </a:prstGeom>
        </p:spPr>
      </p:pic>
      <p:pic>
        <p:nvPicPr>
          <p:cNvPr id="2" name="Imagem 1" descr="Uma imagem com Tipo de letra, Gráficos, texto, design gráfico&#10;&#10;Descrição gerada automaticamente">
            <a:extLst>
              <a:ext uri="{FF2B5EF4-FFF2-40B4-BE49-F238E27FC236}">
                <a16:creationId xmlns:a16="http://schemas.microsoft.com/office/drawing/2014/main" id="{48DCAF84-8076-4EFE-78B6-65C95006FC0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26697" y="9834104"/>
            <a:ext cx="2982930" cy="4281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55762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6/25/24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72669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6/25/24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9289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smtClean="0"/>
              <a:t>6/25/24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8F63A3B-78C7-47BE-AE5E-E10140E04643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9496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1" r:id="rId2"/>
    <p:sldLayoutId id="2147483732" r:id="rId3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 descr="Uma imagem com texto, Cara humana, captura de ecrã, jornal&#10;&#10;Descrição gerada automaticamente">
            <a:extLst>
              <a:ext uri="{FF2B5EF4-FFF2-40B4-BE49-F238E27FC236}">
                <a16:creationId xmlns:a16="http://schemas.microsoft.com/office/drawing/2014/main" id="{7E9A51D9-F907-9683-8EB2-7060F12279F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8970" t="168" r="14936"/>
          <a:stretch/>
        </p:blipFill>
        <p:spPr>
          <a:xfrm>
            <a:off x="0" y="0"/>
            <a:ext cx="7559675" cy="9222684"/>
          </a:xfrm>
          <a:prstGeom prst="rect">
            <a:avLst/>
          </a:prstGeom>
        </p:spPr>
      </p:pic>
      <p:sp>
        <p:nvSpPr>
          <p:cNvPr id="4" name="Marcador de Posição do Título 1">
            <a:extLst>
              <a:ext uri="{FF2B5EF4-FFF2-40B4-BE49-F238E27FC236}">
                <a16:creationId xmlns:a16="http://schemas.microsoft.com/office/drawing/2014/main" id="{513775EB-D3D0-90CA-D9AA-593A844AF6BE}"/>
              </a:ext>
            </a:extLst>
          </p:cNvPr>
          <p:cNvSpPr txBox="1">
            <a:spLocks/>
          </p:cNvSpPr>
          <p:nvPr/>
        </p:nvSpPr>
        <p:spPr>
          <a:xfrm>
            <a:off x="257090" y="308573"/>
            <a:ext cx="2837801" cy="5097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MONOFOLHA</a:t>
            </a:r>
          </a:p>
          <a:p>
            <a:r>
              <a:rPr lang="pt-P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Formato A4</a:t>
            </a:r>
            <a:endParaRPr lang="pt-PT" sz="1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Marcador de Posição do Título 1">
            <a:extLst>
              <a:ext uri="{FF2B5EF4-FFF2-40B4-BE49-F238E27FC236}">
                <a16:creationId xmlns:a16="http://schemas.microsoft.com/office/drawing/2014/main" id="{7D0C4CB7-3A21-C34E-8334-D389F9E45492}"/>
              </a:ext>
            </a:extLst>
          </p:cNvPr>
          <p:cNvSpPr txBox="1">
            <a:spLocks/>
          </p:cNvSpPr>
          <p:nvPr/>
        </p:nvSpPr>
        <p:spPr>
          <a:xfrm>
            <a:off x="5500956" y="637408"/>
            <a:ext cx="2249038" cy="57128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(exemplo)</a:t>
            </a:r>
            <a:endParaRPr lang="pt-PT" sz="1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Marcador de Posição do Título 1">
            <a:extLst>
              <a:ext uri="{FF2B5EF4-FFF2-40B4-BE49-F238E27FC236}">
                <a16:creationId xmlns:a16="http://schemas.microsoft.com/office/drawing/2014/main" id="{99640F92-348A-B832-683F-5006F02FEF54}"/>
              </a:ext>
            </a:extLst>
          </p:cNvPr>
          <p:cNvSpPr txBox="1">
            <a:spLocks/>
          </p:cNvSpPr>
          <p:nvPr/>
        </p:nvSpPr>
        <p:spPr>
          <a:xfrm>
            <a:off x="1644721" y="9921384"/>
            <a:ext cx="4266219" cy="4134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PT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MONOFOLHA </a:t>
            </a:r>
            <a:r>
              <a:rPr lang="pt-PT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TEMPLATE</a:t>
            </a:r>
          </a:p>
          <a:p>
            <a:endParaRPr lang="pt-PT" sz="2800" dirty="0">
              <a:solidFill>
                <a:schemeClr val="tx1">
                  <a:lumMod val="75000"/>
                  <a:lumOff val="25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0" name="Seta para Baixo 9">
            <a:extLst>
              <a:ext uri="{FF2B5EF4-FFF2-40B4-BE49-F238E27FC236}">
                <a16:creationId xmlns:a16="http://schemas.microsoft.com/office/drawing/2014/main" id="{EC7F29F0-BD63-CBCA-83CD-687E68B53C42}"/>
              </a:ext>
            </a:extLst>
          </p:cNvPr>
          <p:cNvSpPr/>
          <p:nvPr/>
        </p:nvSpPr>
        <p:spPr>
          <a:xfrm>
            <a:off x="3535477" y="10176508"/>
            <a:ext cx="596714" cy="413463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PT" dirty="0">
              <a:solidFill>
                <a:srgbClr val="E5E4E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74315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Posição do Título 1">
            <a:extLst>
              <a:ext uri="{FF2B5EF4-FFF2-40B4-BE49-F238E27FC236}">
                <a16:creationId xmlns:a16="http://schemas.microsoft.com/office/drawing/2014/main" id="{451D8B47-A367-9F93-0027-FAA58FCFEAC3}"/>
              </a:ext>
            </a:extLst>
          </p:cNvPr>
          <p:cNvSpPr txBox="1">
            <a:spLocks/>
          </p:cNvSpPr>
          <p:nvPr/>
        </p:nvSpPr>
        <p:spPr>
          <a:xfrm>
            <a:off x="-397670" y="11859412"/>
            <a:ext cx="2642755" cy="4227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8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Unidade de Abrantes</a:t>
            </a:r>
          </a:p>
          <a:p>
            <a:endParaRPr lang="pt-PT" sz="1000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Marcador de texto 2">
            <a:extLst>
              <a:ext uri="{FF2B5EF4-FFF2-40B4-BE49-F238E27FC236}">
                <a16:creationId xmlns:a16="http://schemas.microsoft.com/office/drawing/2014/main" id="{93AD0672-BA96-65AD-4E3A-2C006215BBC3}"/>
              </a:ext>
            </a:extLst>
          </p:cNvPr>
          <p:cNvSpPr txBox="1">
            <a:spLocks/>
          </p:cNvSpPr>
          <p:nvPr/>
        </p:nvSpPr>
        <p:spPr>
          <a:xfrm>
            <a:off x="485278" y="1471181"/>
            <a:ext cx="6446581" cy="1598173"/>
          </a:xfrm>
          <a:prstGeom prst="rect">
            <a:avLst/>
          </a:prstGeom>
        </p:spPr>
        <p:txBody>
          <a:bodyPr rtlCol="0"/>
          <a:lstStyle>
            <a:lvl1pPr marL="133182" indent="-133182" algn="l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Char char="•"/>
              <a:defRPr sz="16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54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5912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3227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9864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5006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3137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97735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4100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50000"/>
              </a:lnSpc>
              <a:buNone/>
            </a:pP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Ipsum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is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simply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dummy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text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printing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typesetting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industry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Lorem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Ipsum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has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been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industry's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standard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dummy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text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ever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since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1500s,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when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an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unknown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printer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took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galley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type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scrambled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it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to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make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type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specimen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book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  <p:sp>
        <p:nvSpPr>
          <p:cNvPr id="4" name="Marcador de Posição do Título 1">
            <a:extLst>
              <a:ext uri="{FF2B5EF4-FFF2-40B4-BE49-F238E27FC236}">
                <a16:creationId xmlns:a16="http://schemas.microsoft.com/office/drawing/2014/main" id="{4923D826-DACA-D1BD-A3AC-8BCF1130EAA8}"/>
              </a:ext>
            </a:extLst>
          </p:cNvPr>
          <p:cNvSpPr txBox="1">
            <a:spLocks/>
          </p:cNvSpPr>
          <p:nvPr/>
        </p:nvSpPr>
        <p:spPr>
          <a:xfrm>
            <a:off x="497803" y="509279"/>
            <a:ext cx="3511489" cy="40512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2000" dirty="0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SERVIÇO DE </a:t>
            </a:r>
            <a:r>
              <a:rPr lang="pt-PT" sz="20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PEDIATRIA</a:t>
            </a:r>
          </a:p>
        </p:txBody>
      </p:sp>
      <p:sp>
        <p:nvSpPr>
          <p:cNvPr id="20" name="Marcador de Posição do Título 1">
            <a:extLst>
              <a:ext uri="{FF2B5EF4-FFF2-40B4-BE49-F238E27FC236}">
                <a16:creationId xmlns:a16="http://schemas.microsoft.com/office/drawing/2014/main" id="{8D8C7CAB-6C65-46EB-E4AB-3E7659CE33B6}"/>
              </a:ext>
            </a:extLst>
          </p:cNvPr>
          <p:cNvSpPr txBox="1">
            <a:spLocks/>
          </p:cNvSpPr>
          <p:nvPr/>
        </p:nvSpPr>
        <p:spPr>
          <a:xfrm>
            <a:off x="7490676" y="11859412"/>
            <a:ext cx="1238652" cy="2965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Unidade de Abrantes</a:t>
            </a:r>
          </a:p>
        </p:txBody>
      </p:sp>
      <p:sp>
        <p:nvSpPr>
          <p:cNvPr id="10" name="Marcador de Posição da Imagem 10">
            <a:extLst>
              <a:ext uri="{FF2B5EF4-FFF2-40B4-BE49-F238E27FC236}">
                <a16:creationId xmlns:a16="http://schemas.microsoft.com/office/drawing/2014/main" id="{F7A925BD-EB72-9C97-7C52-D0B469462B7D}"/>
              </a:ext>
            </a:extLst>
          </p:cNvPr>
          <p:cNvSpPr>
            <a:spLocks noGrp="1"/>
          </p:cNvSpPr>
          <p:nvPr>
            <p:ph type="pic" sz="quarter" idx="4294967295"/>
          </p:nvPr>
        </p:nvSpPr>
        <p:spPr>
          <a:xfrm>
            <a:off x="575548" y="2828012"/>
            <a:ext cx="6407143" cy="2979754"/>
          </a:xfrm>
          <a:prstGeom prst="roundRect">
            <a:avLst>
              <a:gd name="adj" fmla="val 8702"/>
            </a:avLst>
          </a:prstGeom>
          <a:pattFill prst="pct25">
            <a:fgClr>
              <a:schemeClr val="accent1"/>
            </a:fgClr>
            <a:bgClr>
              <a:schemeClr val="bg1"/>
            </a:bgClr>
          </a:pattFill>
        </p:spPr>
        <p:txBody>
          <a:bodyPr>
            <a:normAutofit/>
          </a:bodyPr>
          <a:lstStyle/>
          <a:p>
            <a:endParaRPr lang="pt-PT" sz="1400" dirty="0"/>
          </a:p>
        </p:txBody>
      </p:sp>
      <p:sp>
        <p:nvSpPr>
          <p:cNvPr id="16" name="Marcador de Posição do Título 1">
            <a:extLst>
              <a:ext uri="{FF2B5EF4-FFF2-40B4-BE49-F238E27FC236}">
                <a16:creationId xmlns:a16="http://schemas.microsoft.com/office/drawing/2014/main" id="{02B7FE2B-0F66-6242-B2A6-027BBC825344}"/>
              </a:ext>
            </a:extLst>
          </p:cNvPr>
          <p:cNvSpPr txBox="1">
            <a:spLocks/>
          </p:cNvSpPr>
          <p:nvPr/>
        </p:nvSpPr>
        <p:spPr>
          <a:xfrm>
            <a:off x="428804" y="935926"/>
            <a:ext cx="7061872" cy="53525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40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HÁBITOS DE SONO SAUDÁVEIS</a:t>
            </a:r>
          </a:p>
        </p:txBody>
      </p:sp>
      <p:sp>
        <p:nvSpPr>
          <p:cNvPr id="25" name="Título 1">
            <a:extLst>
              <a:ext uri="{FF2B5EF4-FFF2-40B4-BE49-F238E27FC236}">
                <a16:creationId xmlns:a16="http://schemas.microsoft.com/office/drawing/2014/main" id="{84217837-9B07-1BEE-2478-7A07A31780C6}"/>
              </a:ext>
            </a:extLst>
          </p:cNvPr>
          <p:cNvSpPr txBox="1">
            <a:spLocks/>
          </p:cNvSpPr>
          <p:nvPr/>
        </p:nvSpPr>
        <p:spPr>
          <a:xfrm>
            <a:off x="589246" y="8366535"/>
            <a:ext cx="1571127" cy="247195"/>
          </a:xfrm>
          <a:prstGeom prst="rect">
            <a:avLst/>
          </a:prstGeom>
        </p:spPr>
        <p:txBody>
          <a:bodyPr rtlCol="0"/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13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Sono</a:t>
            </a:r>
            <a:r>
              <a:rPr lang="es-ES" sz="13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s-ES" sz="13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Saudável</a:t>
            </a:r>
            <a:endParaRPr lang="es-ES" sz="1300" b="1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6" name="Marcador de texto 2">
            <a:extLst>
              <a:ext uri="{FF2B5EF4-FFF2-40B4-BE49-F238E27FC236}">
                <a16:creationId xmlns:a16="http://schemas.microsoft.com/office/drawing/2014/main" id="{DDA7A20E-67FA-A6F5-8253-DF8289959385}"/>
              </a:ext>
            </a:extLst>
          </p:cNvPr>
          <p:cNvSpPr txBox="1">
            <a:spLocks/>
          </p:cNvSpPr>
          <p:nvPr/>
        </p:nvSpPr>
        <p:spPr>
          <a:xfrm>
            <a:off x="589246" y="5989902"/>
            <a:ext cx="2974834" cy="4469331"/>
          </a:xfrm>
          <a:prstGeom prst="rect">
            <a:avLst/>
          </a:prstGeom>
        </p:spPr>
        <p:txBody>
          <a:bodyPr rtlCol="0"/>
          <a:lstStyle>
            <a:lvl1pPr marL="133182" indent="-133182" algn="l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Char char="•"/>
              <a:defRPr sz="16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54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5912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3227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9864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5006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3137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97735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4100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Contrary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yContrary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</a:t>
            </a:r>
          </a:p>
          <a:p>
            <a:pPr marL="0" indent="0" algn="just">
              <a:buNone/>
            </a:pP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years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old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Richard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McClintock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professor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Hampden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-Sydney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College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Virginia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looked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up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more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obscure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words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consectetur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passage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through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cites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word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discovered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undoubtable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source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endParaRPr lang="es-ES" sz="11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27" name="Marcador de texto 2">
            <a:extLst>
              <a:ext uri="{FF2B5EF4-FFF2-40B4-BE49-F238E27FC236}">
                <a16:creationId xmlns:a16="http://schemas.microsoft.com/office/drawing/2014/main" id="{23ABD551-EB51-4092-29ED-56C2108C75F0}"/>
              </a:ext>
            </a:extLst>
          </p:cNvPr>
          <p:cNvSpPr txBox="1">
            <a:spLocks/>
          </p:cNvSpPr>
          <p:nvPr/>
        </p:nvSpPr>
        <p:spPr>
          <a:xfrm>
            <a:off x="3957025" y="5989901"/>
            <a:ext cx="2974834" cy="3765985"/>
          </a:xfrm>
          <a:prstGeom prst="rect">
            <a:avLst/>
          </a:prstGeom>
        </p:spPr>
        <p:txBody>
          <a:bodyPr rtlCol="0"/>
          <a:lstStyle>
            <a:lvl1pPr marL="133182" indent="-133182" algn="l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Char char="•"/>
              <a:defRPr sz="16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54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5912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3227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9864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5006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3137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97735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4100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Contrary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</a:t>
            </a:r>
            <a:endParaRPr lang="pt-PT" sz="11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1100" dirty="0" err="1">
                <a:solidFill>
                  <a:srgbClr val="000000"/>
                </a:solidFill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onsectetur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passage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through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cites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word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discovered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undoubtable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source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comes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sections</a:t>
            </a:r>
            <a:r>
              <a:rPr lang="pt-PT" sz="1100" dirty="0">
                <a:solidFill>
                  <a:srgbClr val="000000"/>
                </a:solidFill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2000.</a:t>
            </a:r>
            <a:endParaRPr lang="pt-PT" sz="11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11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11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11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Finibus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Bonorum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Malorum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" (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Extremes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Good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Evil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)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by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Cicero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written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45 BC.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This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book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treatise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theory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ethics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very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popular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during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Renaissance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first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line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28" name="Marcador de texto 2">
            <a:extLst>
              <a:ext uri="{FF2B5EF4-FFF2-40B4-BE49-F238E27FC236}">
                <a16:creationId xmlns:a16="http://schemas.microsoft.com/office/drawing/2014/main" id="{2AE760AC-58E9-147B-E4FE-17CD767F6590}"/>
              </a:ext>
            </a:extLst>
          </p:cNvPr>
          <p:cNvSpPr txBox="1">
            <a:spLocks/>
          </p:cNvSpPr>
          <p:nvPr/>
        </p:nvSpPr>
        <p:spPr>
          <a:xfrm>
            <a:off x="589246" y="8545437"/>
            <a:ext cx="2831124" cy="833694"/>
          </a:xfrm>
          <a:prstGeom prst="rect">
            <a:avLst/>
          </a:prstGeom>
        </p:spPr>
        <p:txBody>
          <a:bodyPr rtlCol="0"/>
          <a:lstStyle>
            <a:lvl1pPr marL="133182" indent="-133182" algn="l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Char char="•"/>
              <a:defRPr sz="16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54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5912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3227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9864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5006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3137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97735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4100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Finibus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Bonorum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Malorum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" (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Extremes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Good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Evil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)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Cicero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written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45 BC.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This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book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treatise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theory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ethics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very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popular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during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Renaissance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endParaRPr lang="es-ES" sz="11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pic>
        <p:nvPicPr>
          <p:cNvPr id="29" name="Imagem 28" descr="Uma imagem com Gráficos, símbolo, círculo, arte&#10;&#10;Descrição gerada automaticamente">
            <a:extLst>
              <a:ext uri="{FF2B5EF4-FFF2-40B4-BE49-F238E27FC236}">
                <a16:creationId xmlns:a16="http://schemas.microsoft.com/office/drawing/2014/main" id="{8068581C-4707-20F8-4216-F812E244449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98989" y="7903513"/>
            <a:ext cx="510451" cy="441737"/>
          </a:xfrm>
          <a:prstGeom prst="rect">
            <a:avLst/>
          </a:prstGeom>
        </p:spPr>
      </p:pic>
      <p:pic>
        <p:nvPicPr>
          <p:cNvPr id="30" name="Imagem 29" descr="Uma imagem com símbolo, Gráficos, design&#10;&#10;Descrição gerada automaticamente">
            <a:extLst>
              <a:ext uri="{FF2B5EF4-FFF2-40B4-BE49-F238E27FC236}">
                <a16:creationId xmlns:a16="http://schemas.microsoft.com/office/drawing/2014/main" id="{7B58F821-CE6E-BBC1-6874-D63D3118462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62210" y="7816817"/>
            <a:ext cx="353390" cy="549717"/>
          </a:xfrm>
          <a:prstGeom prst="rect">
            <a:avLst/>
          </a:prstGeom>
        </p:spPr>
      </p:pic>
      <p:pic>
        <p:nvPicPr>
          <p:cNvPr id="31" name="Imagem 30" descr="Uma imagem com símbolo, Gráficos, Tipo de letra, logótipo&#10;&#10;Descrição gerada automaticamente">
            <a:extLst>
              <a:ext uri="{FF2B5EF4-FFF2-40B4-BE49-F238E27FC236}">
                <a16:creationId xmlns:a16="http://schemas.microsoft.com/office/drawing/2014/main" id="{A55A706C-D98E-6D78-6020-8CE7D0FF545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55157" y="7797185"/>
            <a:ext cx="539901" cy="569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495670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ema do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355</TotalTime>
  <Words>356</Words>
  <Application>Microsoft Macintosh PowerPoint</Application>
  <PresentationFormat>Personalizados</PresentationFormat>
  <Paragraphs>21</Paragraphs>
  <Slides>2</Slides>
  <Notes>2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2</vt:i4>
      </vt:variant>
    </vt:vector>
  </HeadingPairs>
  <TitlesOfParts>
    <vt:vector size="8" baseType="lpstr">
      <vt:lpstr>Aptos</vt:lpstr>
      <vt:lpstr>Aptos Display</vt:lpstr>
      <vt:lpstr>Arial</vt:lpstr>
      <vt:lpstr>Calibri</vt:lpstr>
      <vt:lpstr>Calibri Light</vt:lpstr>
      <vt:lpstr>Tema do Office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Telma Guerra</dc:creator>
  <cp:lastModifiedBy>Telma Guerra</cp:lastModifiedBy>
  <cp:revision>16</cp:revision>
  <dcterms:created xsi:type="dcterms:W3CDTF">2024-06-11T11:15:44Z</dcterms:created>
  <dcterms:modified xsi:type="dcterms:W3CDTF">2024-06-25T16:53:23Z</dcterms:modified>
</cp:coreProperties>
</file>