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48DCAF84-8076-4EFE-78B6-65C95006F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6697" y="9834104"/>
            <a:ext cx="2982930" cy="42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2024-06-25T16:53:23Z</dcterms:modified>
</cp:coreProperties>
</file>