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4" name="Imagem 3" descr="Uma imagem com Tipo de letra, Gráficos, design gráfico, captura de ecrã&#10;&#10;Descrição gerada automaticamente">
            <a:extLst>
              <a:ext uri="{FF2B5EF4-FFF2-40B4-BE49-F238E27FC236}">
                <a16:creationId xmlns:a16="http://schemas.microsoft.com/office/drawing/2014/main" id="{C764512E-FA7A-5FF6-A6E6-A73AD00A40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2397" y="429631"/>
            <a:ext cx="2480246" cy="4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2024-06-25T16:44:40Z</dcterms:modified>
</cp:coreProperties>
</file>