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3" name="Imagem 2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2CC8D52A-1B19-ABE8-31AD-B34AF3C42F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998" y="9772867"/>
            <a:ext cx="2739126" cy="44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2024-06-25T16:43:56Z</dcterms:modified>
</cp:coreProperties>
</file>