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FD4A45C9-ED25-1729-8224-2D7AA131C0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5241" y="1077698"/>
            <a:ext cx="5081330" cy="8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2024-06-26T22:17:04Z</dcterms:modified>
</cp:coreProperties>
</file>