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3DE14069-6070-AF62-7167-B79D481711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4128" y="471302"/>
            <a:ext cx="2759395" cy="45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2024-06-26T22:17:34Z</dcterms:modified>
</cp:coreProperties>
</file>