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47"/>
    <p:restoredTop sz="92517"/>
  </p:normalViewPr>
  <p:slideViewPr>
    <p:cSldViewPr snapToGrid="0">
      <p:cViewPr varScale="1">
        <p:scale>
          <a:sx n="107" d="100"/>
          <a:sy n="107" d="100"/>
        </p:scale>
        <p:origin x="2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2" name="Imagem 1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3DE14069-6070-AF62-7167-B79D481711F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128" y="471302"/>
            <a:ext cx="2759395" cy="45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2024-06-26T22:17:34Z</dcterms:modified>
</cp:coreProperties>
</file>