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26/06/24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83B32ADE-E91A-82FD-79DF-9C09FE1E86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1617" y="440750"/>
            <a:ext cx="2469187" cy="40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2024-06-26T22:18:22Z</dcterms:modified>
</cp:coreProperties>
</file>