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FB624AB8-41A2-D138-247F-70D16D67BC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5362" y="9851760"/>
            <a:ext cx="3090210" cy="51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2024-06-26T22:17:55Z</dcterms:modified>
</cp:coreProperties>
</file>