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21"/>
    <p:restoredTop sz="96695"/>
  </p:normalViewPr>
  <p:slideViewPr>
    <p:cSldViewPr snapToGrid="0">
      <p:cViewPr varScale="1">
        <p:scale>
          <a:sx n="58" d="100"/>
          <a:sy n="58" d="100"/>
        </p:scale>
        <p:origin x="378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4" name="Imagem 3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E866853B-626B-B12D-F003-F20FBC0F9F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84579" y="918365"/>
            <a:ext cx="4722654" cy="724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0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17</cp:revision>
  <dcterms:created xsi:type="dcterms:W3CDTF">2024-06-11T11:15:44Z</dcterms:created>
  <dcterms:modified xsi:type="dcterms:W3CDTF">2024-06-26T22:28:22Z</dcterms:modified>
</cp:coreProperties>
</file>