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68E8BFDE-05CF-E80D-7CC5-6B37F6291A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9011" y="489951"/>
            <a:ext cx="3049629" cy="4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2024-06-26T22:28:57Z</dcterms:modified>
</cp:coreProperties>
</file>