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/>
    <p:restoredTop sz="92517"/>
  </p:normalViewPr>
  <p:slideViewPr>
    <p:cSldViewPr snapToGrid="0">
      <p:cViewPr varScale="1">
        <p:scale>
          <a:sx n="107" d="100"/>
          <a:sy n="107" d="100"/>
        </p:scale>
        <p:origin x="3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5" name="Imagem 4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68E8BFDE-05CF-E80D-7CC5-6B37F6291A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9011" y="489951"/>
            <a:ext cx="3049629" cy="46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2024-06-26T22:28:57Z</dcterms:modified>
</cp:coreProperties>
</file>