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26/06/24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A4EA3F49-2013-6802-0949-EF761759BC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3914" y="477786"/>
            <a:ext cx="2405744" cy="3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2024-06-26T22:30:16Z</dcterms:modified>
</cp:coreProperties>
</file>