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401342BA-F16A-F299-7D9B-636DA11F93B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4194" y="9856922"/>
            <a:ext cx="2338381" cy="35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2024-06-26T22:29:30Z</dcterms:modified>
</cp:coreProperties>
</file>