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0"/>
    <p:restoredTop sz="96695"/>
  </p:normalViewPr>
  <p:slideViewPr>
    <p:cSldViewPr snapToGrid="0">
      <p:cViewPr varScale="1">
        <p:scale>
          <a:sx n="57" d="100"/>
          <a:sy n="57" d="100"/>
        </p:scale>
        <p:origin x="1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F0A6F8F5-F5F6-9882-0B42-776701C49E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01807" y="901492"/>
            <a:ext cx="4888198" cy="79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2024-06-25T18:59:40Z</dcterms:modified>
</cp:coreProperties>
</file>