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6"/>
    <p:restoredTop sz="92472"/>
  </p:normalViewPr>
  <p:slideViewPr>
    <p:cSldViewPr snapToGrid="0">
      <p:cViewPr varScale="1">
        <p:scale>
          <a:sx n="117" d="100"/>
          <a:sy n="117" d="100"/>
        </p:scale>
        <p:origin x="19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5" name="Imagem 4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6BA78F85-052C-9ADE-FB43-20C0613E22F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32850" y="512109"/>
            <a:ext cx="2661950" cy="43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2024-06-25T19:01:23Z</dcterms:modified>
</cp:coreProperties>
</file>