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D0B27DB7-640B-3AB4-86DA-F4A0C9CB6E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4281" y="324009"/>
            <a:ext cx="2455378" cy="3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2024-06-25T19:03:09Z</dcterms:modified>
</cp:coreProperties>
</file>