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D0CE05AF-70E8-0561-DC05-C6142D057D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3090" y="9918916"/>
            <a:ext cx="2300409" cy="37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2024-06-25T19:02:25Z</dcterms:modified>
</cp:coreProperties>
</file>