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4"/>
  </p:notesMasterIdLst>
  <p:sldIdLst>
    <p:sldId id="258" r:id="rId2"/>
    <p:sldId id="256" r:id="rId3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42"/>
    <p:restoredTop sz="96695"/>
  </p:normalViewPr>
  <p:slideViewPr>
    <p:cSldViewPr snapToGrid="0">
      <p:cViewPr varScale="1">
        <p:scale>
          <a:sx n="58" d="100"/>
          <a:sy n="58" d="100"/>
        </p:scale>
        <p:origin x="270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1pPr>
    <a:lvl2pPr marL="438025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2pPr>
    <a:lvl3pPr marL="87605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3pPr>
    <a:lvl4pPr marL="13140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4pPr>
    <a:lvl5pPr marL="175209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5pPr>
    <a:lvl6pPr marL="219012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6pPr>
    <a:lvl7pPr marL="262814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7pPr>
    <a:lvl8pPr marL="30661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8pPr>
    <a:lvl9pPr marL="3504197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Gráficos, verde, design gráfico, Tipo de letra&#10;&#10;Descrição gerada automaticamente">
            <a:extLst>
              <a:ext uri="{FF2B5EF4-FFF2-40B4-BE49-F238E27FC236}">
                <a16:creationId xmlns:a16="http://schemas.microsoft.com/office/drawing/2014/main" id="{D9872054-EACA-A129-33F6-02F5946869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3630939"/>
            <a:ext cx="10752372" cy="1509676"/>
          </a:xfrm>
          <a:prstGeom prst="rect">
            <a:avLst/>
          </a:prstGeom>
        </p:spPr>
      </p:pic>
      <p:pic>
        <p:nvPicPr>
          <p:cNvPr id="2" name="Imagem 1" descr="Uma imagem com Tipo de letra, design gráfico, Gráficos, captura de ecrã&#10;&#10;Descrição gerada automaticamente">
            <a:extLst>
              <a:ext uri="{FF2B5EF4-FFF2-40B4-BE49-F238E27FC236}">
                <a16:creationId xmlns:a16="http://schemas.microsoft.com/office/drawing/2014/main" id="{8B6D2DCF-2721-47FB-CB5F-E7DACE05738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36576" y="1228291"/>
            <a:ext cx="4618661" cy="756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3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75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004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58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9" r:id="rId2"/>
    <p:sldLayoutId id="2147483718" r:id="rId3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454425" y="578169"/>
            <a:ext cx="1598492" cy="795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A3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1826476" y="1632765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3895520" y="13526058"/>
            <a:ext cx="3209843" cy="7947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5101544" y="14044386"/>
            <a:ext cx="797797" cy="55279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pic>
        <p:nvPicPr>
          <p:cNvPr id="6" name="Imagem 5" descr="Uma imagem com texto, Cara humana&#10;&#10;Descrição gerada automaticamente">
            <a:extLst>
              <a:ext uri="{FF2B5EF4-FFF2-40B4-BE49-F238E27FC236}">
                <a16:creationId xmlns:a16="http://schemas.microsoft.com/office/drawing/2014/main" id="{F9C1BC03-3080-584F-D974-42E5A1C6558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42" t="130" r="15967"/>
          <a:stretch/>
        </p:blipFill>
        <p:spPr>
          <a:xfrm>
            <a:off x="-1" y="17233"/>
            <a:ext cx="10691813" cy="1324966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5C904E84-4FDD-3FC8-44A3-CF73EB1EC962}"/>
              </a:ext>
            </a:extLst>
          </p:cNvPr>
          <p:cNvSpPr txBox="1"/>
          <p:nvPr/>
        </p:nvSpPr>
        <p:spPr>
          <a:xfrm>
            <a:off x="17543721" y="85485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1168399" y="14073180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8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Xxxxxxxxx</a:t>
            </a:r>
            <a:endParaRPr lang="pt-PT" sz="18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1168399" y="9169259"/>
            <a:ext cx="6114421" cy="55935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36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1168400" y="9728614"/>
            <a:ext cx="8355014" cy="413749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survived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five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centuries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also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leap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electronic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remaining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essentially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unchanged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popularised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1960s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release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Letraset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sheets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containing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passages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PT" sz="2000" dirty="0">
              <a:solidFill>
                <a:srgbClr val="000000"/>
              </a:solidFill>
              <a:highlight>
                <a:srgbClr val="FFFFFF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762853" y="7707072"/>
            <a:ext cx="9257521" cy="11915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6400" spc="3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6400" b="1" spc="300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850532" y="2666812"/>
            <a:ext cx="8990747" cy="4729908"/>
          </a:xfrm>
          <a:prstGeom prst="roundRect">
            <a:avLst>
              <a:gd name="adj" fmla="val 12371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369</TotalTime>
  <Words>103</Words>
  <Application>Microsoft Macintosh PowerPoint</Application>
  <PresentationFormat>Personalizados</PresentationFormat>
  <Paragraphs>10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17</cp:revision>
  <dcterms:created xsi:type="dcterms:W3CDTF">2024-06-11T11:15:44Z</dcterms:created>
  <dcterms:modified xsi:type="dcterms:W3CDTF">2024-06-26T21:58:24Z</dcterms:modified>
</cp:coreProperties>
</file>