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A48AA366-783C-E74D-EA43-F4FB023A2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2983" y="454266"/>
            <a:ext cx="2941684" cy="48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2024-06-26T21:58:58Z</dcterms:modified>
</cp:coreProperties>
</file>